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57" r:id="rId9"/>
    <p:sldId id="258" r:id="rId10"/>
    <p:sldId id="259" r:id="rId11"/>
    <p:sldId id="260" r:id="rId12"/>
    <p:sldId id="270" r:id="rId13"/>
    <p:sldId id="271" r:id="rId14"/>
    <p:sldId id="261" r:id="rId15"/>
    <p:sldId id="26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CFA0-D62D-4ADD-820B-EB00B1461941}" type="datetimeFigureOut">
              <a:rPr lang="cs-CZ" smtClean="0"/>
              <a:t>8. 2. 2016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DD9D2-06FD-444C-872F-CEB5F71FEF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242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15CD5-A55F-4408-9A64-22493F0586A3}" type="datetimeFigureOut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29649-839A-4192-9285-1C62772685B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4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9649-839A-4192-9285-1C62772685B1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22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3363686"/>
            <a:ext cx="3094264" cy="1909762"/>
          </a:xfrm>
        </p:spPr>
        <p:txBody>
          <a:bodyPr anchor="t">
            <a:normAutofit/>
          </a:bodyPr>
          <a:lstStyle>
            <a:lvl1pPr algn="l"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5363934"/>
            <a:ext cx="4408714" cy="63681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89DA-372C-479A-8E01-7F71D8DCC8B4}" type="datetime1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87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180" y="0"/>
            <a:ext cx="5853792" cy="938893"/>
          </a:xfrm>
        </p:spPr>
        <p:txBody>
          <a:bodyPr anchor="t">
            <a:norm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179" y="1074510"/>
            <a:ext cx="6776357" cy="504054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2344-0BEA-4456-A37E-4260B570603F}" type="datetime1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8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870EAD8-9685-48FB-8E14-F32CDB34090B}" type="datetime1">
              <a:rPr lang="cs-CZ" smtClean="0"/>
              <a:pPr/>
              <a:t>8. 2. 2016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9F2300-9141-44A2-84DA-4115389085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6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50" y="3363686"/>
            <a:ext cx="3295650" cy="1909762"/>
          </a:xfrm>
        </p:spPr>
        <p:txBody>
          <a:bodyPr/>
          <a:lstStyle/>
          <a:p>
            <a:r>
              <a:rPr lang="cs-CZ" dirty="0" smtClean="0"/>
              <a:t>Grafické systémy II.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 na plech!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Autor: Jakub Lomozník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5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Grafické systémy II.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Přímé modelování plechů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Char char="−"/>
            </a:pPr>
            <a:r>
              <a:rPr lang="cs-CZ" dirty="0" smtClean="0"/>
              <a:t>Profilový ohyb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Times New Roman" panose="02020603050405020304" pitchFamily="18" charset="0"/>
              <a:buChar char="−"/>
            </a:pPr>
            <a:r>
              <a:rPr lang="cs-CZ" dirty="0" smtClean="0"/>
              <a:t>Šablonovaná příruba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406" y="1645024"/>
            <a:ext cx="174776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9152" y="1599361"/>
            <a:ext cx="345676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4118" y="4489638"/>
            <a:ext cx="2880000" cy="16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713" y="938893"/>
            <a:ext cx="466725" cy="676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918" y="3757781"/>
            <a:ext cx="1219200" cy="20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2733" y="4186361"/>
            <a:ext cx="2880000" cy="190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Grafické systémy II.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Přímé modelování plechů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Char char="−"/>
            </a:pPr>
            <a:r>
              <a:rPr lang="cs-CZ" dirty="0" smtClean="0"/>
              <a:t>Stáčený profil</a:t>
            </a:r>
          </a:p>
          <a:p>
            <a:pPr>
              <a:buFont typeface="Times New Roman" panose="02020603050405020304" pitchFamily="18" charset="0"/>
              <a:buChar char="−"/>
            </a:pPr>
            <a:endParaRPr lang="cs-CZ" dirty="0" smtClean="0"/>
          </a:p>
          <a:p>
            <a:pPr>
              <a:buFont typeface="Times New Roman" panose="02020603050405020304" pitchFamily="18" charset="0"/>
              <a:buChar char="−"/>
            </a:pPr>
            <a:endParaRPr lang="cs-CZ" dirty="0" smtClean="0"/>
          </a:p>
          <a:p>
            <a:pPr>
              <a:buFont typeface="Times New Roman" panose="02020603050405020304" pitchFamily="18" charset="0"/>
              <a:buChar char="−"/>
            </a:pPr>
            <a:endParaRPr lang="cs-CZ" dirty="0" smtClean="0"/>
          </a:p>
          <a:p>
            <a:pPr>
              <a:buFont typeface="Times New Roman" panose="02020603050405020304" pitchFamily="18" charset="0"/>
              <a:buChar char="−"/>
            </a:pPr>
            <a:endParaRPr lang="cs-CZ" dirty="0" smtClean="0"/>
          </a:p>
          <a:p>
            <a:pPr>
              <a:buFont typeface="Times New Roman" panose="02020603050405020304" pitchFamily="18" charset="0"/>
              <a:buChar char="−"/>
            </a:pPr>
            <a:r>
              <a:rPr lang="cs-CZ" dirty="0" smtClean="0"/>
              <a:t>Ohyb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5050" y="4043521"/>
            <a:ext cx="2880000" cy="195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1095" y="1784536"/>
            <a:ext cx="4320000" cy="148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845" y="1150882"/>
            <a:ext cx="952500" cy="2476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221" y="3761365"/>
            <a:ext cx="600075" cy="2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Přímé modelování plechů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Char char="−"/>
            </a:pPr>
            <a:r>
              <a:rPr lang="cs-CZ" dirty="0" smtClean="0"/>
              <a:t>Vyříznutí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>
              <a:buFont typeface="Times New Roman" panose="02020603050405020304" pitchFamily="18" charset="0"/>
              <a:buChar char="−"/>
            </a:pPr>
            <a:r>
              <a:rPr lang="cs-CZ" dirty="0" smtClean="0"/>
              <a:t>Razník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76" y="4452484"/>
            <a:ext cx="2880000" cy="20864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125" y="1592216"/>
            <a:ext cx="2160000" cy="21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76" y="4593033"/>
            <a:ext cx="2880000" cy="16426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500" y="1068341"/>
            <a:ext cx="504825" cy="5238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863" y="3598863"/>
            <a:ext cx="3619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Přímé modelování plechů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Char char="−"/>
            </a:pPr>
            <a:r>
              <a:rPr lang="cs-CZ" dirty="0" smtClean="0"/>
              <a:t>Úpravy modelu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44" y="5170667"/>
            <a:ext cx="724932" cy="10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179" y="2480448"/>
            <a:ext cx="1578462" cy="36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27" y="3183035"/>
            <a:ext cx="1754460" cy="36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137" y="4669930"/>
            <a:ext cx="1734545" cy="36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147" y="4669930"/>
            <a:ext cx="1590000" cy="36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671" y="2480448"/>
            <a:ext cx="1734545" cy="36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4858" y="3761511"/>
            <a:ext cx="2074286" cy="36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2076" y="1887614"/>
            <a:ext cx="10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Grafické systémy II.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Přímé modelování plechů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6400" y="1076400"/>
            <a:ext cx="6776357" cy="5040540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−"/>
            </a:pPr>
            <a:r>
              <a:rPr lang="cs-CZ" dirty="0" smtClean="0"/>
              <a:t>Ohnutí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940" y="2690254"/>
            <a:ext cx="6480000" cy="204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739" y="1175178"/>
            <a:ext cx="638175" cy="27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/>
              <a:t>Příklady plechových součástí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83" y="938893"/>
            <a:ext cx="4933950" cy="4038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22312" y="5143278"/>
            <a:ext cx="549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pozornost!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658" y="990864"/>
            <a:ext cx="4680000" cy="57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</a:t>
            </a:r>
            <a:r>
              <a:rPr lang="cs-CZ" b="1" dirty="0" smtClean="0"/>
              <a:t>systémy </a:t>
            </a:r>
            <a:r>
              <a:rPr lang="cs-CZ" b="1" dirty="0"/>
              <a:t>II</a:t>
            </a:r>
            <a:r>
              <a:rPr lang="cs-CZ" b="1" dirty="0" smtClean="0"/>
              <a:t>.</a:t>
            </a:r>
            <a:br>
              <a:rPr lang="cs-CZ" b="1" dirty="0" smtClean="0"/>
            </a:br>
            <a:r>
              <a:rPr lang="cs-CZ" dirty="0" smtClean="0"/>
              <a:t>Příklady plechových součástí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Příklady plechových součástí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59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/>
              <a:t>Příklady plechových součástí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2050" name="Picture 2" descr="http://mat2.materialicious.com/images/sheet-metal-coffee-table-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01" y="1812439"/>
            <a:ext cx="5466749" cy="36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15821" y="5550246"/>
            <a:ext cx="431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Konferenční stolek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/>
              <a:t>Příklady plechových součástí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15821" y="5550246"/>
            <a:ext cx="431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Násypka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conveyorsandmore.com/wp-content/uploads/49.22-1024x1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07" y="1174565"/>
            <a:ext cx="4227535" cy="414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/>
              <a:t>Příklady plechových součástí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15821" y="5550246"/>
            <a:ext cx="431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 zdroj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21" y="1640278"/>
            <a:ext cx="4922108" cy="36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/>
              <a:t>Příklady plechových součástí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65248" y="5574960"/>
            <a:ext cx="431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Skříň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uidearp.com/upload/image/Stainless%20Steel%20Sheet%20Metal%20Case_l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7" y="1876429"/>
            <a:ext cx="2962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Grafické systémy II.</a:t>
            </a:r>
            <a:br>
              <a:rPr lang="cs-CZ" b="1" dirty="0"/>
            </a:br>
            <a:r>
              <a:rPr lang="cs-CZ" dirty="0"/>
              <a:t>Příklady plechových součástí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52892" y="5550246"/>
            <a:ext cx="431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Fotbalový stadion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.telegraph.co.uk/multimedia/archive/03165/stadium_316588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80" y="1645684"/>
            <a:ext cx="5905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4933" y="1911880"/>
            <a:ext cx="2160000" cy="14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5167" y="2105556"/>
            <a:ext cx="1934633" cy="11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Grafické systémy II.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Tvorba plechových dílů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Char char="−"/>
            </a:pPr>
            <a:r>
              <a:rPr lang="cs-CZ" dirty="0" smtClean="0"/>
              <a:t>Základní typy</a:t>
            </a:r>
          </a:p>
          <a:p>
            <a:pPr lvl="1">
              <a:buFont typeface="Times New Roman" pitchFamily="18" charset="0"/>
              <a:buChar char="−"/>
            </a:pPr>
            <a:r>
              <a:rPr lang="cs-CZ" dirty="0" smtClean="0"/>
              <a:t>Konverze 3D modelu</a:t>
            </a:r>
          </a:p>
          <a:p>
            <a:pPr lvl="1">
              <a:buFont typeface="Times New Roman" pitchFamily="18" charset="0"/>
              <a:buChar char="−"/>
            </a:pPr>
            <a:endParaRPr lang="cs-CZ" dirty="0" smtClean="0"/>
          </a:p>
          <a:p>
            <a:pPr lvl="1">
              <a:buFont typeface="Times New Roman" pitchFamily="18" charset="0"/>
              <a:buChar char="−"/>
            </a:pPr>
            <a:endParaRPr lang="cs-CZ" b="1" dirty="0" smtClean="0"/>
          </a:p>
          <a:p>
            <a:pPr lvl="1">
              <a:buFont typeface="Times New Roman" pitchFamily="18" charset="0"/>
              <a:buChar char="−"/>
            </a:pPr>
            <a:endParaRPr lang="cs-CZ" dirty="0" smtClean="0"/>
          </a:p>
          <a:p>
            <a:pPr lvl="1">
              <a:buFont typeface="Times New Roman" pitchFamily="18" charset="0"/>
              <a:buChar char="−"/>
            </a:pPr>
            <a:endParaRPr lang="cs-CZ" dirty="0" smtClean="0"/>
          </a:p>
          <a:p>
            <a:pPr lvl="1">
              <a:buFont typeface="Times New Roman" pitchFamily="18" charset="0"/>
              <a:buChar char="−"/>
            </a:pPr>
            <a:r>
              <a:rPr lang="cs-CZ" dirty="0" smtClean="0"/>
              <a:t>Přímé modelování plechů</a:t>
            </a:r>
          </a:p>
          <a:p>
            <a:pPr lvl="1">
              <a:buFont typeface="Times New Roman" pitchFamily="18" charset="0"/>
              <a:buChar char="−"/>
            </a:pPr>
            <a:endParaRPr lang="cs-CZ" dirty="0" smtClean="0"/>
          </a:p>
          <a:p>
            <a:pPr lvl="1">
              <a:buFont typeface="Times New Roman" pitchFamily="18" charset="0"/>
              <a:buChar char="−"/>
            </a:pPr>
            <a:endParaRPr lang="cs-CZ" dirty="0"/>
          </a:p>
          <a:p>
            <a:pPr lvl="1">
              <a:buFont typeface="Times New Roman" pitchFamily="18" charset="0"/>
              <a:buChar char="−"/>
            </a:pPr>
            <a:endParaRPr lang="cs-CZ" dirty="0" smtClean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>
            <a:off x="5071533" y="2421467"/>
            <a:ext cx="1337734" cy="55033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9863" y="3943879"/>
            <a:ext cx="2880000" cy="21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88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5180" y="0"/>
            <a:ext cx="5853792" cy="84268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b="1" dirty="0" smtClean="0"/>
              <a:t>Grafické systémy II.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Přímé modelování plechů</a:t>
            </a:r>
            <a:br>
              <a:rPr lang="cs-CZ" dirty="0" smtClean="0"/>
            </a:b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Char char="−"/>
            </a:pPr>
            <a:r>
              <a:rPr lang="cs-CZ" dirty="0" smtClean="0"/>
              <a:t>Plocha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Times New Roman" panose="02020603050405020304" pitchFamily="18" charset="0"/>
              <a:buChar char="−"/>
            </a:pPr>
            <a:r>
              <a:rPr lang="cs-CZ" dirty="0" smtClean="0"/>
              <a:t>Obruba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2300-9141-44A2-84DA-411538908593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8647" y="1890183"/>
            <a:ext cx="2880000" cy="12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0034" y="1923521"/>
            <a:ext cx="2880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0706" y="4281308"/>
            <a:ext cx="3600000" cy="217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327" y="1066115"/>
            <a:ext cx="381000" cy="514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3319" y="3594780"/>
            <a:ext cx="4476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1583</TotalTime>
  <Words>117</Words>
  <Application>Microsoft Office PowerPoint</Application>
  <PresentationFormat>Předvádění na obrazovce (4:3)</PresentationFormat>
  <Paragraphs>79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Motiv Office</vt:lpstr>
      <vt:lpstr>Grafické systémy II.  Jak na plech!</vt:lpstr>
      <vt:lpstr>Grafické systémy II. Příklady plechových součástí</vt:lpstr>
      <vt:lpstr>Grafické systémy II. Příklady plechových součástí</vt:lpstr>
      <vt:lpstr>Grafické systémy II. Příklady plechových součástí</vt:lpstr>
      <vt:lpstr>Grafické systémy II. Příklady plechových součástí</vt:lpstr>
      <vt:lpstr>Grafické systémy II. Příklady plechových součástí</vt:lpstr>
      <vt:lpstr>Grafické systémy II. Příklady plechových součástí</vt:lpstr>
      <vt:lpstr>Grafické systémy II. Tvorba plechových dílů</vt:lpstr>
      <vt:lpstr>Grafické systémy II. Přímé modelování plechů </vt:lpstr>
      <vt:lpstr>Grafické systémy II. Přímé modelování plechů</vt:lpstr>
      <vt:lpstr>Grafické systémy II. Přímé modelování plechů</vt:lpstr>
      <vt:lpstr>Grafické systémy II. Přímé modelování plechů</vt:lpstr>
      <vt:lpstr>Grafické systémy II. Přímé modelování plechů</vt:lpstr>
      <vt:lpstr>Grafické systémy II. Přímé modelování plechů</vt:lpstr>
      <vt:lpstr>Grafické systémy II. Příklady plechových součástí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Jakub_L</dc:creator>
  <cp:lastModifiedBy>Kuba Buba</cp:lastModifiedBy>
  <cp:revision>90</cp:revision>
  <dcterms:created xsi:type="dcterms:W3CDTF">2015-02-24T12:47:35Z</dcterms:created>
  <dcterms:modified xsi:type="dcterms:W3CDTF">2016-02-08T20:25:51Z</dcterms:modified>
</cp:coreProperties>
</file>